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99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테마 스타일 1 - 강조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06" autoAdjust="0"/>
    <p:restoredTop sz="90323" autoAdjust="0"/>
  </p:normalViewPr>
  <p:slideViewPr>
    <p:cSldViewPr snapToGrid="0">
      <p:cViewPr varScale="1">
        <p:scale>
          <a:sx n="102" d="100"/>
          <a:sy n="102" d="100"/>
        </p:scale>
        <p:origin x="34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수훈(학사팀)" userId="3ffbadb8-c99c-4421-b4e1-3404aeb0b44c" providerId="ADAL" clId="{85AE1EF8-46B1-47CF-97B1-24FD7DA13743}"/>
    <pc:docChg chg="delSld modSld">
      <pc:chgData name="정수훈(학사팀)" userId="3ffbadb8-c99c-4421-b4e1-3404aeb0b44c" providerId="ADAL" clId="{85AE1EF8-46B1-47CF-97B1-24FD7DA13743}" dt="2023-11-27T06:21:49.115" v="4" actId="47"/>
      <pc:docMkLst>
        <pc:docMk/>
      </pc:docMkLst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2574198420" sldId="256"/>
        </pc:sldMkLst>
      </pc:sldChg>
      <pc:sldChg chg="del">
        <pc:chgData name="정수훈(학사팀)" userId="3ffbadb8-c99c-4421-b4e1-3404aeb0b44c" providerId="ADAL" clId="{85AE1EF8-46B1-47CF-97B1-24FD7DA13743}" dt="2023-11-27T06:21:49.115" v="4" actId="47"/>
        <pc:sldMkLst>
          <pc:docMk/>
          <pc:sldMk cId="1885611181" sldId="259"/>
        </pc:sldMkLst>
      </pc:sldChg>
      <pc:sldChg chg="del">
        <pc:chgData name="정수훈(학사팀)" userId="3ffbadb8-c99c-4421-b4e1-3404aeb0b44c" providerId="ADAL" clId="{85AE1EF8-46B1-47CF-97B1-24FD7DA13743}" dt="2023-11-27T06:21:49.115" v="4" actId="47"/>
        <pc:sldMkLst>
          <pc:docMk/>
          <pc:sldMk cId="4057028786" sldId="264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1695891575" sldId="272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3264037980" sldId="273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3327795884" sldId="274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3640035672" sldId="279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4145934490" sldId="280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3478818902" sldId="281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305857251" sldId="282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1928660373" sldId="283"/>
        </pc:sldMkLst>
      </pc:sldChg>
      <pc:sldChg chg="del">
        <pc:chgData name="정수훈(학사팀)" userId="3ffbadb8-c99c-4421-b4e1-3404aeb0b44c" providerId="ADAL" clId="{85AE1EF8-46B1-47CF-97B1-24FD7DA13743}" dt="2023-11-27T06:21:49.115" v="4" actId="47"/>
        <pc:sldMkLst>
          <pc:docMk/>
          <pc:sldMk cId="335350107" sldId="284"/>
        </pc:sldMkLst>
      </pc:sldChg>
      <pc:sldChg chg="del">
        <pc:chgData name="정수훈(학사팀)" userId="3ffbadb8-c99c-4421-b4e1-3404aeb0b44c" providerId="ADAL" clId="{85AE1EF8-46B1-47CF-97B1-24FD7DA13743}" dt="2023-11-27T06:21:49.115" v="4" actId="47"/>
        <pc:sldMkLst>
          <pc:docMk/>
          <pc:sldMk cId="4186479292" sldId="287"/>
        </pc:sldMkLst>
      </pc:sldChg>
      <pc:sldChg chg="del">
        <pc:chgData name="정수훈(학사팀)" userId="3ffbadb8-c99c-4421-b4e1-3404aeb0b44c" providerId="ADAL" clId="{85AE1EF8-46B1-47CF-97B1-24FD7DA13743}" dt="2023-11-27T06:21:49.115" v="4" actId="47"/>
        <pc:sldMkLst>
          <pc:docMk/>
          <pc:sldMk cId="3523457438" sldId="288"/>
        </pc:sldMkLst>
      </pc:sldChg>
      <pc:sldChg chg="del">
        <pc:chgData name="정수훈(학사팀)" userId="3ffbadb8-c99c-4421-b4e1-3404aeb0b44c" providerId="ADAL" clId="{85AE1EF8-46B1-47CF-97B1-24FD7DA13743}" dt="2023-11-27T06:21:49.115" v="4" actId="47"/>
        <pc:sldMkLst>
          <pc:docMk/>
          <pc:sldMk cId="3574232626" sldId="289"/>
        </pc:sldMkLst>
      </pc:sldChg>
      <pc:sldChg chg="del">
        <pc:chgData name="정수훈(학사팀)" userId="3ffbadb8-c99c-4421-b4e1-3404aeb0b44c" providerId="ADAL" clId="{85AE1EF8-46B1-47CF-97B1-24FD7DA13743}" dt="2023-11-27T06:21:49.115" v="4" actId="47"/>
        <pc:sldMkLst>
          <pc:docMk/>
          <pc:sldMk cId="3962797807" sldId="290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3810749208" sldId="291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3020618462" sldId="293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2814389383" sldId="294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4224848938" sldId="295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2755189282" sldId="296"/>
        </pc:sldMkLst>
      </pc:sldChg>
      <pc:sldChg chg="del">
        <pc:chgData name="정수훈(학사팀)" userId="3ffbadb8-c99c-4421-b4e1-3404aeb0b44c" providerId="ADAL" clId="{85AE1EF8-46B1-47CF-97B1-24FD7DA13743}" dt="2023-11-27T06:21:38.929" v="0" actId="47"/>
        <pc:sldMkLst>
          <pc:docMk/>
          <pc:sldMk cId="4009859282" sldId="297"/>
        </pc:sldMkLst>
      </pc:sldChg>
      <pc:sldChg chg="modSp mod">
        <pc:chgData name="정수훈(학사팀)" userId="3ffbadb8-c99c-4421-b4e1-3404aeb0b44c" providerId="ADAL" clId="{85AE1EF8-46B1-47CF-97B1-24FD7DA13743}" dt="2023-11-27T06:21:41.518" v="1" actId="20577"/>
        <pc:sldMkLst>
          <pc:docMk/>
          <pc:sldMk cId="839076224" sldId="298"/>
        </pc:sldMkLst>
        <pc:spChg chg="mod">
          <ac:chgData name="정수훈(학사팀)" userId="3ffbadb8-c99c-4421-b4e1-3404aeb0b44c" providerId="ADAL" clId="{85AE1EF8-46B1-47CF-97B1-24FD7DA13743}" dt="2023-11-27T06:21:41.518" v="1" actId="20577"/>
          <ac:spMkLst>
            <pc:docMk/>
            <pc:sldMk cId="839076224" sldId="298"/>
            <ac:spMk id="3" creationId="{00000000-0000-0000-0000-000000000000}"/>
          </ac:spMkLst>
        </pc:spChg>
      </pc:sldChg>
      <pc:sldChg chg="modSp mod">
        <pc:chgData name="정수훈(학사팀)" userId="3ffbadb8-c99c-4421-b4e1-3404aeb0b44c" providerId="ADAL" clId="{85AE1EF8-46B1-47CF-97B1-24FD7DA13743}" dt="2023-11-27T06:21:45.605" v="3" actId="20577"/>
        <pc:sldMkLst>
          <pc:docMk/>
          <pc:sldMk cId="229811277" sldId="299"/>
        </pc:sldMkLst>
        <pc:spChg chg="mod">
          <ac:chgData name="정수훈(학사팀)" userId="3ffbadb8-c99c-4421-b4e1-3404aeb0b44c" providerId="ADAL" clId="{85AE1EF8-46B1-47CF-97B1-24FD7DA13743}" dt="2023-11-27T06:21:45.605" v="3" actId="20577"/>
          <ac:spMkLst>
            <pc:docMk/>
            <pc:sldMk cId="229811277" sldId="299"/>
            <ac:spMk id="3" creationId="{00000000-0000-0000-0000-000000000000}"/>
          </ac:spMkLst>
        </pc:spChg>
      </pc:sldChg>
      <pc:sldChg chg="modSp mod">
        <pc:chgData name="정수훈(학사팀)" userId="3ffbadb8-c99c-4421-b4e1-3404aeb0b44c" providerId="ADAL" clId="{85AE1EF8-46B1-47CF-97B1-24FD7DA13743}" dt="2023-11-27T06:21:43.921" v="2" actId="20577"/>
        <pc:sldMkLst>
          <pc:docMk/>
          <pc:sldMk cId="4272182902" sldId="300"/>
        </pc:sldMkLst>
        <pc:spChg chg="mod">
          <ac:chgData name="정수훈(학사팀)" userId="3ffbadb8-c99c-4421-b4e1-3404aeb0b44c" providerId="ADAL" clId="{85AE1EF8-46B1-47CF-97B1-24FD7DA13743}" dt="2023-11-27T06:21:43.921" v="2" actId="20577"/>
          <ac:spMkLst>
            <pc:docMk/>
            <pc:sldMk cId="4272182902" sldId="300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A474E-3064-493E-BA7B-0A4B45D98AE9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7C052-78EF-4FF8-81EA-1EFCD54AC1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9899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715059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45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1324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5395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래픽 29">
            <a:extLst>
              <a:ext uri="{FF2B5EF4-FFF2-40B4-BE49-F238E27FC236}">
                <a16:creationId xmlns:a16="http://schemas.microsoft.com/office/drawing/2014/main" id="{FA9253A3-60CA-3C75-6945-F9942C5E1C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66757" y="474525"/>
            <a:ext cx="1134251" cy="177350"/>
          </a:xfrm>
          <a:prstGeom prst="rect">
            <a:avLst/>
          </a:prstGeom>
        </p:spPr>
      </p:pic>
      <p:pic>
        <p:nvPicPr>
          <p:cNvPr id="9" name="Picture 2" descr="G:\01_Design\01_프레젠테이션\00_프리07\201711_01 인포_포항공대\PSD\IMG\IMG10.jpg"/>
          <p:cNvPicPr>
            <a:picLocks noChangeAspect="1" noChangeArrowheads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>
            <a:off x="0" y="1"/>
            <a:ext cx="2246514" cy="2214777"/>
          </a:xfrm>
          <a:prstGeom prst="rect">
            <a:avLst/>
          </a:prstGeom>
          <a:noFill/>
        </p:spPr>
      </p:pic>
      <p:pic>
        <p:nvPicPr>
          <p:cNvPr id="10" name="Picture 2" descr="G:\01_Design\01_프레젠테이션\00_프리07\201711_01 인포_포항공대\PSD\IMG\IMG10.jpg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 flipH="1" flipV="1">
            <a:off x="6796456" y="4772026"/>
            <a:ext cx="2347544" cy="2085974"/>
          </a:xfrm>
          <a:prstGeom prst="rect">
            <a:avLst/>
          </a:prstGeom>
          <a:noFill/>
        </p:spPr>
      </p:pic>
      <p:grpSp>
        <p:nvGrpSpPr>
          <p:cNvPr id="4" name="그룹 3"/>
          <p:cNvGrpSpPr/>
          <p:nvPr userDrawn="1"/>
        </p:nvGrpSpPr>
        <p:grpSpPr>
          <a:xfrm>
            <a:off x="0" y="9525"/>
            <a:ext cx="8792308" cy="742950"/>
            <a:chOff x="0" y="9525"/>
            <a:chExt cx="9525000" cy="742950"/>
          </a:xfrm>
        </p:grpSpPr>
        <p:cxnSp>
          <p:nvCxnSpPr>
            <p:cNvPr id="5" name="직선 연결선 4">
              <a:extLst>
                <a:ext uri="{FF2B5EF4-FFF2-40B4-BE49-F238E27FC236}">
                  <a16:creationId xmlns:a16="http://schemas.microsoft.com/office/drawing/2014/main" id="{09F22E27-8D54-4F13-9640-02B64A1353ED}"/>
                </a:ext>
              </a:extLst>
            </p:cNvPr>
            <p:cNvCxnSpPr>
              <a:cxnSpLocks/>
            </p:cNvCxnSpPr>
            <p:nvPr/>
          </p:nvCxnSpPr>
          <p:spPr>
            <a:xfrm>
              <a:off x="344488" y="730250"/>
              <a:ext cx="9180512" cy="0"/>
            </a:xfrm>
            <a:prstGeom prst="line">
              <a:avLst/>
            </a:prstGeom>
            <a:ln w="127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직사각형 5"/>
            <p:cNvSpPr/>
            <p:nvPr/>
          </p:nvSpPr>
          <p:spPr>
            <a:xfrm>
              <a:off x="114301" y="9525"/>
              <a:ext cx="123824" cy="742950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844083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662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0" y="9525"/>
              <a:ext cx="114301" cy="742950"/>
            </a:xfrm>
            <a:prstGeom prst="rect">
              <a:avLst/>
            </a:prstGeom>
            <a:solidFill>
              <a:srgbClr val="6666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844083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en-US" sz="1662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004481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9245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530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7997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3202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905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4034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662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2261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0E6CD-CE3A-44CB-BAA1-8F50B61F49A7}" type="datetimeFigureOut">
              <a:rPr lang="ko-KR" altLang="en-US" smtClean="0"/>
              <a:t>2024-05-21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D5897-20AE-49BB-A4A4-3285671FD01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665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1"/>
          <p:cNvSpPr txBox="1">
            <a:spLocks/>
          </p:cNvSpPr>
          <p:nvPr/>
        </p:nvSpPr>
        <p:spPr bwMode="auto">
          <a:xfrm>
            <a:off x="332832" y="215458"/>
            <a:ext cx="8074269" cy="448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406" tIns="42203" rIns="84406" bIns="42203" numCol="1" anchor="ctr" anchorCtr="0" compatLnSpc="1">
            <a:prstTxWarp prst="textNoShape">
              <a:avLst/>
            </a:prstTxWarp>
          </a:bodyPr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j-cs"/>
              </a:defRPr>
            </a:lvl1pPr>
            <a:lvl2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accent2"/>
                </a:solidFill>
                <a:latin typeface="HY헤드라인M" pitchFamily="18" charset="-127"/>
                <a:ea typeface="HY헤드라인M" pitchFamily="18" charset="-127"/>
              </a:defRPr>
            </a:lvl2pPr>
            <a:lvl3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accent2"/>
                </a:solidFill>
                <a:latin typeface="HY헤드라인M" pitchFamily="18" charset="-127"/>
                <a:ea typeface="HY헤드라인M" pitchFamily="18" charset="-127"/>
              </a:defRPr>
            </a:lvl3pPr>
            <a:lvl4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accent2"/>
                </a:solidFill>
                <a:latin typeface="HY헤드라인M" pitchFamily="18" charset="-127"/>
                <a:ea typeface="HY헤드라인M" pitchFamily="18" charset="-127"/>
              </a:defRPr>
            </a:lvl4pPr>
            <a:lvl5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accent2"/>
                </a:solidFill>
                <a:latin typeface="HY헤드라인M" pitchFamily="18" charset="-127"/>
                <a:ea typeface="HY헤드라인M" pitchFamily="18" charset="-127"/>
              </a:defRPr>
            </a:lvl5pPr>
            <a:lvl6pPr marL="422041" algn="l" rtl="0" fontAlgn="base" latinLnBrk="1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accent2"/>
                </a:solidFill>
                <a:latin typeface="HY헤드라인M" pitchFamily="18" charset="-127"/>
                <a:ea typeface="HY헤드라인M" pitchFamily="18" charset="-127"/>
              </a:defRPr>
            </a:lvl6pPr>
            <a:lvl7pPr marL="844083" algn="l" rtl="0" fontAlgn="base" latinLnBrk="1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accent2"/>
                </a:solidFill>
                <a:latin typeface="HY헤드라인M" pitchFamily="18" charset="-127"/>
                <a:ea typeface="HY헤드라인M" pitchFamily="18" charset="-127"/>
              </a:defRPr>
            </a:lvl7pPr>
            <a:lvl8pPr marL="1266124" algn="l" rtl="0" fontAlgn="base" latinLnBrk="1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accent2"/>
                </a:solidFill>
                <a:latin typeface="HY헤드라인M" pitchFamily="18" charset="-127"/>
                <a:ea typeface="HY헤드라인M" pitchFamily="18" charset="-127"/>
              </a:defRPr>
            </a:lvl8pPr>
            <a:lvl9pPr marL="1688165" algn="l" rtl="0" fontAlgn="base" latinLnBrk="1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accent2"/>
                </a:solidFill>
                <a:latin typeface="HY헤드라인M" pitchFamily="18" charset="-127"/>
                <a:ea typeface="HY헤드라인M" pitchFamily="18" charset="-127"/>
              </a:defRPr>
            </a:lvl9pPr>
          </a:lstStyle>
          <a:p>
            <a:r>
              <a:rPr lang="en-US" altLang="ko-KR" sz="2585" kern="0" spc="-74" dirty="0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  <a:ea typeface="+mn-ea"/>
                <a:cs typeface="+mn-cs"/>
              </a:rPr>
              <a:t>AI Intensive Course </a:t>
            </a:r>
            <a:r>
              <a:rPr lang="ko-KR" altLang="en-US" sz="2585" kern="0" spc="-74" dirty="0" err="1">
                <a:ln>
                  <a:solidFill>
                    <a:srgbClr val="5B9BD5">
                      <a:shade val="50000"/>
                      <a:alpha val="0"/>
                    </a:srgbClr>
                  </a:solidFill>
                </a:ln>
                <a:solidFill>
                  <a:schemeClr val="tx1"/>
                </a:solidFill>
                <a:latin typeface="+mn-ea"/>
                <a:ea typeface="+mn-ea"/>
                <a:cs typeface="+mn-cs"/>
              </a:rPr>
              <a:t>인증제</a:t>
            </a:r>
            <a:endParaRPr lang="ko-KR" altLang="en-US" sz="2585" kern="0" spc="-74" dirty="0">
              <a:ln>
                <a:solidFill>
                  <a:srgbClr val="5B9BD5">
                    <a:shade val="50000"/>
                    <a:alpha val="0"/>
                  </a:srgbClr>
                </a:solidFill>
              </a:ln>
              <a:solidFill>
                <a:schemeClr val="tx1"/>
              </a:solidFill>
              <a:latin typeface="+mn-ea"/>
              <a:ea typeface="+mn-ea"/>
              <a:cs typeface="+mn-cs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7C7D9044-E4B5-489E-AEB9-43A7D1118791}"/>
              </a:ext>
            </a:extLst>
          </p:cNvPr>
          <p:cNvSpPr/>
          <p:nvPr/>
        </p:nvSpPr>
        <p:spPr>
          <a:xfrm>
            <a:off x="487792" y="898878"/>
            <a:ext cx="7543429" cy="246221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just" fontAlgn="base"/>
            <a:r>
              <a:rPr lang="ko-KR" altLang="en-US" sz="1600" b="1" spc="-28" dirty="0">
                <a:ln>
                  <a:solidFill>
                    <a:srgbClr val="0D3EA1">
                      <a:alpha val="0"/>
                    </a:srgbClr>
                  </a:solidFill>
                </a:ln>
                <a:solidFill>
                  <a:srgbClr val="002060"/>
                </a:solidFill>
                <a:latin typeface="+mn-ea"/>
              </a:rPr>
              <a:t>● </a:t>
            </a:r>
            <a:r>
              <a:rPr lang="ko-KR" altLang="en-US" sz="1600" b="1" spc="-28" dirty="0" err="1">
                <a:ln>
                  <a:solidFill>
                    <a:srgbClr val="0D3EA1">
                      <a:alpha val="0"/>
                    </a:srgbClr>
                  </a:solidFill>
                </a:ln>
                <a:solidFill>
                  <a:srgbClr val="002060"/>
                </a:solidFill>
                <a:latin typeface="+mn-ea"/>
              </a:rPr>
              <a:t>이수증</a:t>
            </a:r>
            <a:r>
              <a:rPr lang="ko-KR" altLang="en-US" sz="1600" b="1" spc="-28" dirty="0">
                <a:ln>
                  <a:solidFill>
                    <a:srgbClr val="0D3EA1">
                      <a:alpha val="0"/>
                    </a:srgbClr>
                  </a:solidFill>
                </a:ln>
                <a:solidFill>
                  <a:srgbClr val="002060"/>
                </a:solidFill>
                <a:latin typeface="+mn-ea"/>
              </a:rPr>
              <a:t> 예시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487792" y="1227997"/>
            <a:ext cx="8304516" cy="2330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395664" indent="-263776" fontAlgn="base">
              <a:lnSpc>
                <a:spcPct val="120000"/>
              </a:lnSpc>
              <a:spcAft>
                <a:spcPts val="462"/>
              </a:spcAft>
              <a:buSzPct val="75000"/>
              <a:buFont typeface="Wingdings" panose="05000000000000000000" pitchFamily="2" charset="2"/>
              <a:buChar char=""/>
            </a:pPr>
            <a:r>
              <a:rPr lang="ko-KR" altLang="en-US" sz="1400" b="1" spc="-18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졸업 시</a:t>
            </a:r>
            <a:r>
              <a:rPr lang="en-US" altLang="ko-KR" sz="1400" b="1" spc="-18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, </a:t>
            </a:r>
            <a:r>
              <a:rPr lang="ko-KR" altLang="en-US" sz="1400" b="1" spc="-18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학위기와 함께 </a:t>
            </a:r>
            <a:r>
              <a:rPr lang="ko-KR" altLang="en-US" sz="1400" b="1" spc="-18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이수증</a:t>
            </a:r>
            <a:r>
              <a:rPr lang="en-US" altLang="ko-KR" sz="1400" b="1" spc="-18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(Certificate)</a:t>
            </a:r>
            <a:r>
              <a:rPr lang="ko-KR" altLang="en-US" sz="1400" b="1" spc="-18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수여 </a:t>
            </a:r>
            <a:r>
              <a:rPr lang="en-US" altLang="ko-KR" sz="1400" b="1" spc="-18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+ </a:t>
            </a:r>
            <a:r>
              <a:rPr lang="ko-KR" altLang="en-US" sz="1400" b="1" spc="-18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성적증명서 출력 시 인증 내역 표시</a:t>
            </a:r>
            <a:endParaRPr lang="en-US" altLang="ko-KR" sz="1400" b="1" spc="-18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C574450D-0990-46F2-A482-BB70CEA8495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709" y="1637278"/>
            <a:ext cx="3055611" cy="4320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DFB24B06-A0B2-4D06-9ADF-4954DD17713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7623" y="1637278"/>
            <a:ext cx="3054128" cy="432000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22" name="직사각형 21">
            <a:extLst>
              <a:ext uri="{FF2B5EF4-FFF2-40B4-BE49-F238E27FC236}">
                <a16:creationId xmlns:a16="http://schemas.microsoft.com/office/drawing/2014/main" id="{2C86FF24-B811-43A1-907C-F96CFF6071D3}"/>
              </a:ext>
            </a:extLst>
          </p:cNvPr>
          <p:cNvSpPr/>
          <p:nvPr/>
        </p:nvSpPr>
        <p:spPr>
          <a:xfrm>
            <a:off x="5615108" y="3944638"/>
            <a:ext cx="990968" cy="841966"/>
          </a:xfrm>
          <a:prstGeom prst="rect">
            <a:avLst/>
          </a:prstGeom>
          <a:solidFill>
            <a:schemeClr val="bg1">
              <a:lumMod val="75000"/>
              <a:alpha val="39000"/>
            </a:schemeClr>
          </a:solidFill>
          <a:ln>
            <a:solidFill>
              <a:srgbClr val="FF0000">
                <a:alpha val="57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21" name="그림 20">
            <a:extLst>
              <a:ext uri="{FF2B5EF4-FFF2-40B4-BE49-F238E27FC236}">
                <a16:creationId xmlns:a16="http://schemas.microsoft.com/office/drawing/2014/main" id="{F050280C-69F4-4268-91FD-E39407EDA7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91218" y="4202272"/>
            <a:ext cx="2890305" cy="2119557"/>
          </a:xfrm>
          <a:prstGeom prst="rect">
            <a:avLst/>
          </a:prstGeom>
          <a:ln>
            <a:solidFill>
              <a:srgbClr val="FF0000">
                <a:alpha val="57000"/>
              </a:srgbClr>
            </a:solidFill>
          </a:ln>
        </p:spPr>
      </p:pic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94B2D98C-0275-4C4D-B8E6-3A6FE7F6C38A}"/>
              </a:ext>
            </a:extLst>
          </p:cNvPr>
          <p:cNvCxnSpPr>
            <a:cxnSpLocks/>
          </p:cNvCxnSpPr>
          <p:nvPr/>
        </p:nvCxnSpPr>
        <p:spPr>
          <a:xfrm>
            <a:off x="5615108" y="4786604"/>
            <a:ext cx="376110" cy="1535225"/>
          </a:xfrm>
          <a:prstGeom prst="line">
            <a:avLst/>
          </a:prstGeom>
          <a:ln>
            <a:solidFill>
              <a:srgbClr val="FF0000">
                <a:alpha val="5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D2A1D100-B80D-4422-B410-7E57684D73B2}"/>
              </a:ext>
            </a:extLst>
          </p:cNvPr>
          <p:cNvCxnSpPr>
            <a:cxnSpLocks/>
          </p:cNvCxnSpPr>
          <p:nvPr/>
        </p:nvCxnSpPr>
        <p:spPr>
          <a:xfrm>
            <a:off x="6606076" y="3944638"/>
            <a:ext cx="2275447" cy="257634"/>
          </a:xfrm>
          <a:prstGeom prst="line">
            <a:avLst/>
          </a:prstGeom>
          <a:ln>
            <a:solidFill>
              <a:srgbClr val="FF0000">
                <a:alpha val="5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4D0EA3AD-A4E2-44A1-85ED-2DAE3E5E8577}"/>
              </a:ext>
            </a:extLst>
          </p:cNvPr>
          <p:cNvCxnSpPr>
            <a:cxnSpLocks/>
          </p:cNvCxnSpPr>
          <p:nvPr/>
        </p:nvCxnSpPr>
        <p:spPr>
          <a:xfrm>
            <a:off x="5615108" y="3944638"/>
            <a:ext cx="376110" cy="257634"/>
          </a:xfrm>
          <a:prstGeom prst="line">
            <a:avLst/>
          </a:prstGeom>
          <a:ln>
            <a:solidFill>
              <a:srgbClr val="FF0000">
                <a:alpha val="57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E663F2D4-A40F-46B7-8914-242EB5207E70}"/>
              </a:ext>
            </a:extLst>
          </p:cNvPr>
          <p:cNvSpPr/>
          <p:nvPr/>
        </p:nvSpPr>
        <p:spPr>
          <a:xfrm>
            <a:off x="1602557" y="4986779"/>
            <a:ext cx="659876" cy="2339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81127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TM10001114[[fn=갤러리]]</Template>
  <TotalTime>2047</TotalTime>
  <Words>24</Words>
  <Application>Microsoft Office PowerPoint</Application>
  <PresentationFormat>화면 슬라이드 쇼(4:3)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Calibri</vt:lpstr>
      <vt:lpstr>Calibri Light</vt:lpstr>
      <vt:lpstr>Wingdings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정수훈(학사팀)</cp:lastModifiedBy>
  <cp:revision>124</cp:revision>
  <cp:lastPrinted>2023-11-21T08:07:46Z</cp:lastPrinted>
  <dcterms:created xsi:type="dcterms:W3CDTF">2023-11-08T08:05:39Z</dcterms:created>
  <dcterms:modified xsi:type="dcterms:W3CDTF">2024-05-21T00:42:17Z</dcterms:modified>
</cp:coreProperties>
</file>